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58" r:id="rId7"/>
    <p:sldId id="259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ableStyles" Target="tableStyle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88884-584C-9918-7066-B5B584695A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8494D7-672E-4C39-45B8-2400C9BB0F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D4D70B-3C45-8FC3-2D3B-4CABEE48B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A85C3-8BE8-E54A-B4B3-43C503AC40DB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7CFAE7-F90D-80C6-7DA3-6E366CB04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186110-AEA0-A9D4-280E-A603CE45E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C44A-E06A-A044-B5B0-BF838CEE4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920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A0D6B-14F5-B644-BAF1-11C9D60B9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64C213-AC18-F614-A5E8-394A377B48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795E2A-EDAE-C295-52BD-22DA3D3FA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A85C3-8BE8-E54A-B4B3-43C503AC40DB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8C6460-3FDE-149E-2B08-647FE9843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7D702B-5F96-C7DA-3918-FC8E1705A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C44A-E06A-A044-B5B0-BF838CEE4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639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4D5E6D-CB24-0391-2CE1-B70AF7C439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F18560-54C5-36BC-0298-0E42F1AFBD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AD4FDD-7631-1EAC-23CC-687B734CB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A85C3-8BE8-E54A-B4B3-43C503AC40DB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60CCC9-FCBB-427F-3988-0357F6393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0220A2-279F-2B2C-9DF5-6C734BEA1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C44A-E06A-A044-B5B0-BF838CEE4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03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FFB85-A3DA-BD68-C6F3-D6E08C36B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389A3-46A1-8DC6-231D-B4A668003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81F2A3-B4FD-9363-2034-15991BFD5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A85C3-8BE8-E54A-B4B3-43C503AC40DB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3C5D91-90B7-DFF1-76A4-5F458EF73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C3C5F-2A76-53FF-AC2B-156F63ABC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C44A-E06A-A044-B5B0-BF838CEE4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898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6DA3-56A3-828D-ED10-6DD57B3C0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2AB63F-CBE4-025E-F632-719EB8F297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5E27DB-D5FB-A77F-4364-F2929B7DF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A85C3-8BE8-E54A-B4B3-43C503AC40DB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1418DE-DA05-1D96-F73B-74066A0E9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9F81E-898F-0A6E-237D-62106E0BD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C44A-E06A-A044-B5B0-BF838CEE4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43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D80D2-D396-CC05-1224-9F7FE8A10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6DE106-6C47-742C-38DB-45347988BF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1C0A8D-9322-3036-1F32-79624198D6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597094-C066-3939-81CC-53EEF7002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A85C3-8BE8-E54A-B4B3-43C503AC40DB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D5CE55-3977-DF4D-F36B-81C156DD0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39152E-8227-39A8-873D-626E70C45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C44A-E06A-A044-B5B0-BF838CEE4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63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59856-7935-B860-A437-77F8170EB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8353D8-A7FB-0668-CC30-BD56A12D4B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0E3212-A955-2A84-AF0E-A649B60726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4385A3-1461-0D70-8522-DC5522875A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2207E4-EBE8-9C93-E72D-9DAC5311FA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74369A-2CAD-5208-60EB-041E3D506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A85C3-8BE8-E54A-B4B3-43C503AC40DB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1E6E9F-B7C7-6D83-A96E-3E2014B9F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9648E5-AAE7-C282-5D8A-35021161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C44A-E06A-A044-B5B0-BF838CEE4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737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80F5C-E66E-F14F-7293-F71FAE3E7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338E25-7FF2-C5F8-3DE1-4B6852232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A85C3-8BE8-E54A-B4B3-43C503AC40DB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24E187-CF36-35C6-F1FE-62EBF692F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3BE42C-45B3-3F89-37B9-888C2A8BF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C44A-E06A-A044-B5B0-BF838CEE4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163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F456F4-EEC9-2895-1C4F-9997CCEC6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A85C3-8BE8-E54A-B4B3-43C503AC40DB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C3525A-C232-9CC4-7EAF-DE796DE2A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C995C4-E76A-805A-FFE3-78E8AFB62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C44A-E06A-A044-B5B0-BF838CEE4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526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05F2D-6551-F4A4-0EDD-DFE752F47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9A4AE-64A5-A2D9-D5B1-34B0BDFC7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8ADBA4-A017-CF70-36EE-DC246F4F87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373A6B-BB18-A0C7-3A7B-8BC4911F5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A85C3-8BE8-E54A-B4B3-43C503AC40DB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77EC9C-DF8C-6043-C9A0-716505662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178D13-7AB1-8412-8A6D-11B041789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C44A-E06A-A044-B5B0-BF838CEE4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758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1A723-0BF6-DEAB-BF2A-EBCAA70CA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0ED436-4F82-9591-A3B0-EFA6CD6608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12555A-A460-0A4D-7129-B0005BE3A1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4A1078-6EE3-EAC0-946A-C94306160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A85C3-8BE8-E54A-B4B3-43C503AC40DB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B7EC77-7536-F211-0E1E-A64734754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0077EF-4015-0D99-3A59-D78E0646F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9C44A-E06A-A044-B5B0-BF838CEE4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717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F768CC-212D-DCAE-36CB-551E2D6C2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521188-1F2F-DDD1-0F75-464FA792F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703C51-3919-415F-C697-C2256C8FE7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FA85C3-8BE8-E54A-B4B3-43C503AC40DB}" type="datetimeFigureOut">
              <a:rPr lang="en-US" smtClean="0"/>
              <a:t>5/17/2025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648A2C-C360-9E12-D701-0ACE02D552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EF20BE-EB24-824E-7D59-749C0022F7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79C44A-E06A-A044-B5B0-BF838CEE4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596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10066C5-74B8-0E5F-2892-25903DDA6A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899AA7-40BB-4955-51E3-A7F3AF7C7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3" y="607218"/>
            <a:ext cx="10537031" cy="5464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152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835348F-8342-1166-BA0C-C34F54836A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954" y="678656"/>
            <a:ext cx="10304860" cy="5498307"/>
          </a:xfrm>
        </p:spPr>
      </p:pic>
    </p:spTree>
    <p:extLst>
      <p:ext uri="{BB962C8B-B14F-4D97-AF65-F5344CB8AC3E}">
        <p14:creationId xmlns:p14="http://schemas.microsoft.com/office/powerpoint/2010/main" val="989084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5C1837E-C358-5BF9-152E-E1075BDFBD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25" y="875109"/>
            <a:ext cx="9679781" cy="5301854"/>
          </a:xfrm>
        </p:spPr>
      </p:pic>
    </p:spTree>
    <p:extLst>
      <p:ext uri="{BB962C8B-B14F-4D97-AF65-F5344CB8AC3E}">
        <p14:creationId xmlns:p14="http://schemas.microsoft.com/office/powerpoint/2010/main" val="333896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B9DB867-04D2-B51A-4A1E-BE25B80EF4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673" y="732234"/>
            <a:ext cx="10233422" cy="5444729"/>
          </a:xfrm>
        </p:spPr>
      </p:pic>
    </p:spTree>
    <p:extLst>
      <p:ext uri="{BB962C8B-B14F-4D97-AF65-F5344CB8AC3E}">
        <p14:creationId xmlns:p14="http://schemas.microsoft.com/office/powerpoint/2010/main" val="2093203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0038BF1-683B-E27A-89AB-E7483E8285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953" y="732234"/>
            <a:ext cx="9929813" cy="5444729"/>
          </a:xfrm>
        </p:spPr>
      </p:pic>
    </p:spTree>
    <p:extLst>
      <p:ext uri="{BB962C8B-B14F-4D97-AF65-F5344CB8AC3E}">
        <p14:creationId xmlns:p14="http://schemas.microsoft.com/office/powerpoint/2010/main" val="2540718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C11B71A-D74B-DDBF-7347-EBA8DF6FF9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57" y="589359"/>
            <a:ext cx="10537032" cy="5447110"/>
          </a:xfrm>
        </p:spPr>
      </p:pic>
    </p:spTree>
    <p:extLst>
      <p:ext uri="{BB962C8B-B14F-4D97-AF65-F5344CB8AC3E}">
        <p14:creationId xmlns:p14="http://schemas.microsoft.com/office/powerpoint/2010/main" val="1727008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9E2057C-D1E2-7C29-FC9D-F6FEA4ABEC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31" y="678656"/>
            <a:ext cx="9947672" cy="5498307"/>
          </a:xfrm>
        </p:spPr>
      </p:pic>
    </p:spTree>
    <p:extLst>
      <p:ext uri="{BB962C8B-B14F-4D97-AF65-F5344CB8AC3E}">
        <p14:creationId xmlns:p14="http://schemas.microsoft.com/office/powerpoint/2010/main" val="2277106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2D660F9-0E3F-72AF-A80B-0E75F85E22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94" y="607219"/>
            <a:ext cx="10161984" cy="5569744"/>
          </a:xfrm>
        </p:spPr>
      </p:pic>
    </p:spTree>
    <p:extLst>
      <p:ext uri="{BB962C8B-B14F-4D97-AF65-F5344CB8AC3E}">
        <p14:creationId xmlns:p14="http://schemas.microsoft.com/office/powerpoint/2010/main" val="1063840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9B7E5D2-286B-BC72-C0F8-4A2B6737AD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95" y="678656"/>
            <a:ext cx="10287000" cy="5498307"/>
          </a:xfrm>
        </p:spPr>
      </p:pic>
    </p:spTree>
    <p:extLst>
      <p:ext uri="{BB962C8B-B14F-4D97-AF65-F5344CB8AC3E}">
        <p14:creationId xmlns:p14="http://schemas.microsoft.com/office/powerpoint/2010/main" val="37336078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317AFD7-D54A-E443-613B-47CC44F789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672" y="767953"/>
            <a:ext cx="10501312" cy="5409010"/>
          </a:xfrm>
        </p:spPr>
      </p:pic>
    </p:spTree>
    <p:extLst>
      <p:ext uri="{BB962C8B-B14F-4D97-AF65-F5344CB8AC3E}">
        <p14:creationId xmlns:p14="http://schemas.microsoft.com/office/powerpoint/2010/main" val="34189874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 integrated project</dc:title>
  <dc:creator>anuppal79@gmail.com</dc:creator>
  <cp:lastModifiedBy>anuppal79@gmail.com</cp:lastModifiedBy>
  <cp:revision>3</cp:revision>
  <dcterms:created xsi:type="dcterms:W3CDTF">2025-05-16T19:32:24Z</dcterms:created>
  <dcterms:modified xsi:type="dcterms:W3CDTF">2025-05-16T20:51:50Z</dcterms:modified>
</cp:coreProperties>
</file>